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9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2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1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2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9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241F0-708C-3C4F-8790-4D0F0D86BB3F}" type="datetimeFigureOut"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A5BC7-9ABD-BF43-8265-E6220808A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64"/>
          <p:cNvCxnSpPr/>
          <p:nvPr/>
        </p:nvCxnSpPr>
        <p:spPr>
          <a:xfrm flipH="1" flipV="1">
            <a:off x="3363091" y="3439523"/>
            <a:ext cx="450850" cy="1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174714" y="2247513"/>
            <a:ext cx="991011" cy="5418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190430" y="4793395"/>
            <a:ext cx="1757403" cy="2350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4190430" y="5685419"/>
            <a:ext cx="1757403" cy="2350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174713" y="3439524"/>
            <a:ext cx="2027766" cy="0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02479" y="2682150"/>
            <a:ext cx="0" cy="1381850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449943" y="535614"/>
            <a:ext cx="1449540" cy="14495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82800" bIns="0" rtlCol="0" anchor="ctr"/>
          <a:lstStyle/>
          <a:p>
            <a:pPr algn="ctr"/>
            <a:r>
              <a:rPr lang="en-US" sz="800"/>
              <a:t>CEPT</a:t>
            </a:r>
          </a:p>
        </p:txBody>
      </p:sp>
      <p:sp>
        <p:nvSpPr>
          <p:cNvPr id="6" name="Oval 5"/>
          <p:cNvSpPr/>
          <p:nvPr/>
        </p:nvSpPr>
        <p:spPr>
          <a:xfrm>
            <a:off x="2860898" y="1886413"/>
            <a:ext cx="727618" cy="7276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COUNCIL</a:t>
            </a:r>
          </a:p>
        </p:txBody>
      </p:sp>
      <p:sp>
        <p:nvSpPr>
          <p:cNvPr id="8" name="Oval 7"/>
          <p:cNvSpPr/>
          <p:nvPr/>
        </p:nvSpPr>
        <p:spPr>
          <a:xfrm>
            <a:off x="4586320" y="1886413"/>
            <a:ext cx="727618" cy="72761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Presidency</a:t>
            </a:r>
          </a:p>
        </p:txBody>
      </p:sp>
      <p:sp>
        <p:nvSpPr>
          <p:cNvPr id="9" name="Oval 8"/>
          <p:cNvSpPr/>
          <p:nvPr/>
        </p:nvSpPr>
        <p:spPr>
          <a:xfrm>
            <a:off x="5834678" y="2536517"/>
            <a:ext cx="727618" cy="727618"/>
          </a:xfrm>
          <a:prstGeom prst="ellipse">
            <a:avLst/>
          </a:prstGeom>
          <a:solidFill>
            <a:srgbClr val="97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Working Groups</a:t>
            </a:r>
          </a:p>
        </p:txBody>
      </p:sp>
      <p:sp>
        <p:nvSpPr>
          <p:cNvPr id="10" name="Oval 9"/>
          <p:cNvSpPr/>
          <p:nvPr/>
        </p:nvSpPr>
        <p:spPr>
          <a:xfrm>
            <a:off x="4586320" y="3061052"/>
            <a:ext cx="727618" cy="7276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ECC</a:t>
            </a:r>
          </a:p>
        </p:txBody>
      </p:sp>
      <p:sp>
        <p:nvSpPr>
          <p:cNvPr id="11" name="Oval 10"/>
          <p:cNvSpPr/>
          <p:nvPr/>
        </p:nvSpPr>
        <p:spPr>
          <a:xfrm>
            <a:off x="4586320" y="4431936"/>
            <a:ext cx="727618" cy="7276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CERP</a:t>
            </a:r>
          </a:p>
        </p:txBody>
      </p:sp>
      <p:sp>
        <p:nvSpPr>
          <p:cNvPr id="12" name="Oval 11"/>
          <p:cNvSpPr/>
          <p:nvPr/>
        </p:nvSpPr>
        <p:spPr>
          <a:xfrm>
            <a:off x="4586320" y="5321199"/>
            <a:ext cx="727618" cy="7276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tx1">
                    <a:lumMod val="85000"/>
                    <a:lumOff val="15000"/>
                  </a:schemeClr>
                </a:solidFill>
              </a:rPr>
              <a:t>Com-ITU</a:t>
            </a:r>
          </a:p>
        </p:txBody>
      </p:sp>
      <p:sp>
        <p:nvSpPr>
          <p:cNvPr id="13" name="Oval 12"/>
          <p:cNvSpPr/>
          <p:nvPr/>
        </p:nvSpPr>
        <p:spPr>
          <a:xfrm>
            <a:off x="5834678" y="4431936"/>
            <a:ext cx="727618" cy="727618"/>
          </a:xfrm>
          <a:prstGeom prst="ellipse">
            <a:avLst/>
          </a:prstGeom>
          <a:solidFill>
            <a:srgbClr val="9700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Working Groups</a:t>
            </a:r>
          </a:p>
        </p:txBody>
      </p:sp>
      <p:sp>
        <p:nvSpPr>
          <p:cNvPr id="14" name="Oval 13"/>
          <p:cNvSpPr/>
          <p:nvPr/>
        </p:nvSpPr>
        <p:spPr>
          <a:xfrm>
            <a:off x="5834678" y="3552815"/>
            <a:ext cx="727618" cy="7276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Project Teams</a:t>
            </a:r>
          </a:p>
        </p:txBody>
      </p:sp>
      <p:sp>
        <p:nvSpPr>
          <p:cNvPr id="15" name="Oval 14"/>
          <p:cNvSpPr/>
          <p:nvPr/>
        </p:nvSpPr>
        <p:spPr>
          <a:xfrm>
            <a:off x="5834678" y="5321199"/>
            <a:ext cx="727618" cy="7276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Project Teams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563" y="748365"/>
            <a:ext cx="876300" cy="876300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4216486" y="2899053"/>
            <a:ext cx="1573023" cy="0"/>
          </a:xfrm>
          <a:prstGeom prst="line">
            <a:avLst/>
          </a:prstGeom>
          <a:ln w="28575" cap="rnd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50548" y="2243667"/>
            <a:ext cx="0" cy="3440492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16486" y="3941139"/>
            <a:ext cx="1573023" cy="0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892550" y="2245825"/>
            <a:ext cx="251316" cy="8796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53886" y="5684158"/>
            <a:ext cx="289980" cy="0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92550" y="3439524"/>
            <a:ext cx="251316" cy="0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892550" y="4793395"/>
            <a:ext cx="251316" cy="2350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ECO diagram BG-0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898" y="3058403"/>
            <a:ext cx="762242" cy="762242"/>
          </a:xfrm>
          <a:prstGeom prst="ellipse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2895522" y="3075715"/>
            <a:ext cx="727618" cy="727618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ECO</a:t>
            </a:r>
          </a:p>
        </p:txBody>
      </p:sp>
      <p:cxnSp>
        <p:nvCxnSpPr>
          <p:cNvPr id="44" name="Straight Connector 43"/>
          <p:cNvCxnSpPr>
            <a:stCxn id="5" idx="4"/>
          </p:cNvCxnSpPr>
          <p:nvPr/>
        </p:nvCxnSpPr>
        <p:spPr>
          <a:xfrm>
            <a:off x="4174713" y="1985154"/>
            <a:ext cx="15716" cy="3699004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71147" y="6435928"/>
            <a:ext cx="251316" cy="2350"/>
          </a:xfrm>
          <a:prstGeom prst="line">
            <a:avLst/>
          </a:prstGeom>
          <a:ln w="28575" cap="rnd">
            <a:solidFill>
              <a:srgbClr val="595959"/>
            </a:solidFill>
            <a:prstDash val="sysDot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131816" y="6269001"/>
            <a:ext cx="2818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 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from ECO.</a:t>
            </a:r>
            <a:b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ECO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the permanent office of CEPT established in Copenhagen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50383" y="2014992"/>
            <a:ext cx="27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595959"/>
                </a:solidFill>
              </a:rPr>
              <a:t>The Chairman of the Committees (ECC, CERP and Com-ITU) form the Presidency of CEPT.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07698" y="469212"/>
            <a:ext cx="1764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Our Structure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221120" y="2584371"/>
            <a:ext cx="0" cy="516519"/>
          </a:xfrm>
          <a:prstGeom prst="line">
            <a:avLst/>
          </a:prstGeom>
          <a:ln w="9525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82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Admin</dc:creator>
  <cp:lastModifiedBy>Susanne Have</cp:lastModifiedBy>
  <cp:revision>8</cp:revision>
  <dcterms:created xsi:type="dcterms:W3CDTF">2018-04-27T10:44:56Z</dcterms:created>
  <dcterms:modified xsi:type="dcterms:W3CDTF">2022-06-08T11:19:58Z</dcterms:modified>
</cp:coreProperties>
</file>